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61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083" autoAdjust="0"/>
  </p:normalViewPr>
  <p:slideViewPr>
    <p:cSldViewPr snapToGrid="0">
      <p:cViewPr varScale="1">
        <p:scale>
          <a:sx n="90" d="100"/>
          <a:sy n="90" d="100"/>
        </p:scale>
        <p:origin x="13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E9D5-306C-4072-86B0-C190F9E30C40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6E040-DBC3-40BC-82D7-FAA013CCF7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11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Onszelf</a:t>
            </a:r>
            <a:r>
              <a:rPr lang="en-GB" dirty="0"/>
              <a:t> </a:t>
            </a:r>
            <a:r>
              <a:rPr lang="en-GB" dirty="0" err="1"/>
              <a:t>voorstellen</a:t>
            </a:r>
            <a:endParaRPr lang="en-GB" dirty="0"/>
          </a:p>
          <a:p>
            <a:r>
              <a:rPr lang="en-GB" dirty="0" err="1"/>
              <a:t>Actueel</a:t>
            </a:r>
            <a:r>
              <a:rPr lang="en-GB" dirty="0"/>
              <a:t> </a:t>
            </a:r>
            <a:r>
              <a:rPr lang="en-GB" dirty="0" err="1"/>
              <a:t>thema</a:t>
            </a:r>
            <a:endParaRPr lang="en-GB" dirty="0"/>
          </a:p>
          <a:p>
            <a:r>
              <a:rPr lang="en-GB" dirty="0"/>
              <a:t>En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specifiek</a:t>
            </a:r>
            <a:r>
              <a:rPr lang="en-GB" dirty="0"/>
              <a:t> </a:t>
            </a:r>
            <a:r>
              <a:rPr lang="en-GB" dirty="0" err="1"/>
              <a:t>voorbeeld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fraudevorm</a:t>
            </a:r>
            <a:r>
              <a:rPr lang="en-GB" dirty="0"/>
              <a:t> die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stopt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de </a:t>
            </a:r>
            <a:r>
              <a:rPr lang="en-GB" dirty="0" err="1"/>
              <a:t>landsgrenzen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6E040-DBC3-40BC-82D7-FAA013CCF7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5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Voorbeelden</a:t>
            </a:r>
            <a:r>
              <a:rPr lang="en-GB" dirty="0"/>
              <a:t> </a:t>
            </a:r>
            <a:r>
              <a:rPr lang="en-GB" dirty="0" err="1"/>
              <a:t>vanuit</a:t>
            </a:r>
            <a:r>
              <a:rPr lang="en-GB" dirty="0"/>
              <a:t> het </a:t>
            </a:r>
            <a:r>
              <a:rPr lang="en-GB" dirty="0" err="1"/>
              <a:t>publiek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6E040-DBC3-40BC-82D7-FAA013CCF7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73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Het is </a:t>
            </a:r>
            <a:r>
              <a:rPr lang="en-GB" dirty="0" err="1"/>
              <a:t>een</a:t>
            </a:r>
            <a:r>
              <a:rPr lang="en-GB" dirty="0"/>
              <a:t> hot topic</a:t>
            </a:r>
          </a:p>
          <a:p>
            <a:r>
              <a:rPr lang="en-GB" dirty="0" err="1"/>
              <a:t>Belangrijk</a:t>
            </a:r>
            <a:r>
              <a:rPr lang="en-GB" dirty="0"/>
              <a:t>: het </a:t>
            </a:r>
            <a:r>
              <a:rPr lang="en-GB" dirty="0" err="1"/>
              <a:t>raakt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alleen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de </a:t>
            </a:r>
            <a:r>
              <a:rPr lang="en-GB" dirty="0" err="1"/>
              <a:t>rechtmatigheid</a:t>
            </a:r>
            <a:r>
              <a:rPr lang="en-GB" dirty="0"/>
              <a:t>, maar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de </a:t>
            </a:r>
            <a:r>
              <a:rPr lang="en-GB" dirty="0" err="1"/>
              <a:t>kwaliteit</a:t>
            </a:r>
            <a:r>
              <a:rPr lang="en-GB" dirty="0"/>
              <a:t> en </a:t>
            </a:r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de </a:t>
            </a:r>
            <a:r>
              <a:rPr lang="en-GB" dirty="0" err="1"/>
              <a:t>veiligheid</a:t>
            </a:r>
            <a:r>
              <a:rPr lang="en-GB" dirty="0"/>
              <a:t> van </a:t>
            </a:r>
            <a:r>
              <a:rPr lang="en-GB" dirty="0" err="1"/>
              <a:t>clienten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6E040-DBC3-40BC-82D7-FAA013CCF7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3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Samenwerking</a:t>
            </a:r>
            <a:r>
              <a:rPr lang="en-GB" dirty="0"/>
              <a:t> is </a:t>
            </a:r>
            <a:r>
              <a:rPr lang="en-GB" dirty="0" err="1"/>
              <a:t>noodzakelijk</a:t>
            </a:r>
            <a:r>
              <a:rPr lang="en-GB" dirty="0"/>
              <a:t> in </a:t>
            </a:r>
            <a:r>
              <a:rPr lang="en-GB" dirty="0" err="1"/>
              <a:t>onderzoeken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diplomafraude</a:t>
            </a:r>
            <a:r>
              <a:rPr lang="en-GB" dirty="0"/>
              <a:t> in de </a:t>
            </a:r>
            <a:r>
              <a:rPr lang="en-GB" dirty="0" err="1"/>
              <a:t>zorg</a:t>
            </a:r>
            <a:endParaRPr lang="en-GB" dirty="0"/>
          </a:p>
          <a:p>
            <a:r>
              <a:rPr lang="en-GB" dirty="0"/>
              <a:t>- Je </a:t>
            </a:r>
            <a:r>
              <a:rPr lang="en-GB" dirty="0" err="1"/>
              <a:t>hebt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maken</a:t>
            </a:r>
            <a:r>
              <a:rPr lang="en-GB" dirty="0"/>
              <a:t> met </a:t>
            </a:r>
            <a:r>
              <a:rPr lang="en-GB" dirty="0" err="1"/>
              <a:t>allerlei</a:t>
            </a:r>
            <a:r>
              <a:rPr lang="en-GB" dirty="0"/>
              <a:t> </a:t>
            </a:r>
            <a:r>
              <a:rPr lang="en-GB" dirty="0" err="1"/>
              <a:t>partijen</a:t>
            </a:r>
            <a:r>
              <a:rPr lang="en-GB" dirty="0"/>
              <a:t>. </a:t>
            </a:r>
            <a:r>
              <a:rPr lang="en-GB" dirty="0" err="1"/>
              <a:t>Universiteiten</a:t>
            </a:r>
            <a:r>
              <a:rPr lang="en-GB" dirty="0"/>
              <a:t>, </a:t>
            </a:r>
            <a:r>
              <a:rPr lang="en-GB" dirty="0" err="1"/>
              <a:t>toezichthouders</a:t>
            </a:r>
            <a:r>
              <a:rPr lang="en-GB" dirty="0"/>
              <a:t> op </a:t>
            </a:r>
            <a:r>
              <a:rPr lang="en-GB" dirty="0" err="1"/>
              <a:t>onderwijs</a:t>
            </a:r>
            <a:r>
              <a:rPr lang="en-GB" dirty="0"/>
              <a:t>,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landen</a:t>
            </a:r>
            <a:r>
              <a:rPr lang="en-GB" dirty="0"/>
              <a:t>, je </a:t>
            </a:r>
            <a:r>
              <a:rPr lang="en-GB" dirty="0" err="1"/>
              <a:t>hebt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maken</a:t>
            </a:r>
            <a:r>
              <a:rPr lang="en-GB" dirty="0"/>
              <a:t> met </a:t>
            </a:r>
            <a:r>
              <a:rPr lang="en-GB" dirty="0" err="1"/>
              <a:t>strafbare</a:t>
            </a:r>
            <a:r>
              <a:rPr lang="en-GB" dirty="0"/>
              <a:t> </a:t>
            </a:r>
            <a:r>
              <a:rPr lang="en-GB" dirty="0" err="1"/>
              <a:t>feiten</a:t>
            </a:r>
            <a:r>
              <a:rPr lang="en-GB" dirty="0"/>
              <a:t>, maar </a:t>
            </a:r>
            <a:r>
              <a:rPr lang="en-GB" dirty="0" err="1"/>
              <a:t>ook</a:t>
            </a:r>
            <a:r>
              <a:rPr lang="en-GB" dirty="0"/>
              <a:t> met </a:t>
            </a:r>
            <a:r>
              <a:rPr lang="en-GB" dirty="0" err="1"/>
              <a:t>kwaliteitsvraagstukken</a:t>
            </a:r>
            <a:r>
              <a:rPr lang="en-GB" dirty="0"/>
              <a:t>. </a:t>
            </a:r>
          </a:p>
          <a:p>
            <a:r>
              <a:rPr lang="en-GB" dirty="0"/>
              <a:t>- Dus </a:t>
            </a:r>
            <a:r>
              <a:rPr lang="en-GB" dirty="0" err="1"/>
              <a:t>niet</a:t>
            </a:r>
            <a:r>
              <a:rPr lang="en-GB" dirty="0"/>
              <a:t>: </a:t>
            </a:r>
            <a:r>
              <a:rPr lang="en-GB" dirty="0" err="1"/>
              <a:t>dit</a:t>
            </a:r>
            <a:r>
              <a:rPr lang="en-GB" dirty="0"/>
              <a:t> is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mijn</a:t>
            </a:r>
            <a:r>
              <a:rPr lang="en-GB" dirty="0"/>
              <a:t> </a:t>
            </a:r>
            <a:r>
              <a:rPr lang="en-GB" dirty="0" err="1"/>
              <a:t>taak</a:t>
            </a:r>
            <a:r>
              <a:rPr lang="en-GB" dirty="0"/>
              <a:t>. Nee: het is ONZE </a:t>
            </a:r>
            <a:r>
              <a:rPr lang="en-GB" dirty="0" err="1"/>
              <a:t>taak</a:t>
            </a:r>
            <a:r>
              <a:rPr lang="en-GB" dirty="0"/>
              <a:t> om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fenomeen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pakken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VINDT ELKAAR OP DE POWERHOUSE!</a:t>
            </a:r>
          </a:p>
          <a:p>
            <a:r>
              <a:rPr lang="en-GB" dirty="0"/>
              <a:t>- </a:t>
            </a:r>
            <a:r>
              <a:rPr lang="en-GB" dirty="0" err="1"/>
              <a:t>Deel</a:t>
            </a:r>
            <a:r>
              <a:rPr lang="en-GB" dirty="0"/>
              <a:t> </a:t>
            </a:r>
            <a:r>
              <a:rPr lang="en-GB" dirty="0" err="1"/>
              <a:t>nieuwsitems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Deel</a:t>
            </a:r>
            <a:r>
              <a:rPr lang="en-GB" dirty="0"/>
              <a:t> best practices</a:t>
            </a:r>
          </a:p>
          <a:p>
            <a:r>
              <a:rPr lang="en-GB" dirty="0"/>
              <a:t>- Zoek </a:t>
            </a:r>
            <a:r>
              <a:rPr lang="en-GB" dirty="0" err="1"/>
              <a:t>degene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het land op </a:t>
            </a:r>
            <a:r>
              <a:rPr lang="en-GB" dirty="0" err="1"/>
              <a:t>waar</a:t>
            </a:r>
            <a:r>
              <a:rPr lang="en-GB" dirty="0"/>
              <a:t> de diploma </a:t>
            </a:r>
            <a:r>
              <a:rPr lang="en-GB" dirty="0" err="1"/>
              <a:t>waar</a:t>
            </a:r>
            <a:r>
              <a:rPr lang="en-GB" dirty="0"/>
              <a:t> je </a:t>
            </a:r>
            <a:r>
              <a:rPr lang="en-GB" dirty="0" err="1"/>
              <a:t>twijfels</a:t>
            </a:r>
            <a:r>
              <a:rPr lang="en-GB" dirty="0"/>
              <a:t> over </a:t>
            </a:r>
            <a:r>
              <a:rPr lang="en-GB" dirty="0" err="1"/>
              <a:t>hebt</a:t>
            </a:r>
            <a:r>
              <a:rPr lang="en-GB" dirty="0"/>
              <a:t> (of die reeds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vals</a:t>
            </a:r>
            <a:r>
              <a:rPr lang="en-GB" dirty="0"/>
              <a:t> is </a:t>
            </a:r>
            <a:r>
              <a:rPr lang="en-GB" dirty="0" err="1"/>
              <a:t>aangemerkt</a:t>
            </a:r>
            <a:r>
              <a:rPr lang="en-GB" dirty="0"/>
              <a:t>) </a:t>
            </a:r>
            <a:r>
              <a:rPr lang="en-GB" dirty="0" err="1"/>
              <a:t>vandaan</a:t>
            </a:r>
            <a:r>
              <a:rPr lang="en-GB" dirty="0"/>
              <a:t> </a:t>
            </a:r>
            <a:r>
              <a:rPr lang="en-GB" dirty="0" err="1"/>
              <a:t>komt</a:t>
            </a:r>
            <a:r>
              <a:rPr lang="en-GB" dirty="0"/>
              <a:t>. </a:t>
            </a:r>
          </a:p>
          <a:p>
            <a:r>
              <a:rPr lang="en-GB" dirty="0"/>
              <a:t>Want </a:t>
            </a:r>
            <a:r>
              <a:rPr lang="en-GB" dirty="0" err="1"/>
              <a:t>nogmaals</a:t>
            </a:r>
            <a:r>
              <a:rPr lang="en-GB" dirty="0"/>
              <a:t>: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soort</a:t>
            </a:r>
            <a:r>
              <a:rPr lang="en-GB" dirty="0"/>
              <a:t> </a:t>
            </a:r>
            <a:r>
              <a:rPr lang="en-GB" dirty="0" err="1"/>
              <a:t>fraude</a:t>
            </a:r>
            <a:r>
              <a:rPr lang="en-GB" dirty="0"/>
              <a:t> </a:t>
            </a:r>
            <a:r>
              <a:rPr lang="en-GB" dirty="0" err="1"/>
              <a:t>stopt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de </a:t>
            </a:r>
            <a:r>
              <a:rPr lang="en-GB" dirty="0" err="1"/>
              <a:t>landsgrens</a:t>
            </a:r>
            <a:r>
              <a:rPr lang="en-GB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6E040-DBC3-40BC-82D7-FAA013CCF73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26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10/2/2024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0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4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1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8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10/2/2024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2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06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8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9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26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52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10/2/2024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8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tekenfilm, schermopname, ontwerp&#10;&#10;Automatisch gegenereerde beschrijving">
            <a:extLst>
              <a:ext uri="{FF2B5EF4-FFF2-40B4-BE49-F238E27FC236}">
                <a16:creationId xmlns:a16="http://schemas.microsoft.com/office/drawing/2014/main" id="{C7A71A71-CDE4-3E00-B4DC-C952D8E694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6" r="19371" b="1"/>
          <a:stretch/>
        </p:blipFill>
        <p:spPr>
          <a:xfrm>
            <a:off x="-6" y="10"/>
            <a:ext cx="6417584" cy="685799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F21842AE-BC51-6B9C-B449-87CA9B602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162" y="640080"/>
            <a:ext cx="5822303" cy="3227832"/>
          </a:xfrm>
        </p:spPr>
        <p:txBody>
          <a:bodyPr anchor="b">
            <a:normAutofit/>
          </a:bodyPr>
          <a:lstStyle/>
          <a:p>
            <a:r>
              <a:rPr lang="nl-NL" dirty="0"/>
              <a:t>Diploma fraud</a:t>
            </a:r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CCEA0EA3-BF7B-3D32-9816-BFDC3275D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7204" y="4526280"/>
            <a:ext cx="3611628" cy="1508760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In Health Care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4B76471-34D4-FCE0-75D0-07B5F5B9C19F}"/>
              </a:ext>
            </a:extLst>
          </p:cNvPr>
          <p:cNvSpPr txBox="1"/>
          <p:nvPr/>
        </p:nvSpPr>
        <p:spPr>
          <a:xfrm>
            <a:off x="10343626" y="5981350"/>
            <a:ext cx="171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Rob de Ridder</a:t>
            </a:r>
          </a:p>
          <a:p>
            <a:r>
              <a:rPr lang="nl-NL" dirty="0"/>
              <a:t>Gea Pons</a:t>
            </a:r>
          </a:p>
        </p:txBody>
      </p:sp>
    </p:spTree>
    <p:extLst>
      <p:ext uri="{BB962C8B-B14F-4D97-AF65-F5344CB8AC3E}">
        <p14:creationId xmlns:p14="http://schemas.microsoft.com/office/powerpoint/2010/main" val="3591610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tekenfilm, schermopname, ontwerp&#10;&#10;Automatisch gegenereerde beschrijving">
            <a:extLst>
              <a:ext uri="{FF2B5EF4-FFF2-40B4-BE49-F238E27FC236}">
                <a16:creationId xmlns:a16="http://schemas.microsoft.com/office/drawing/2014/main" id="{C7A71A71-CDE4-3E00-B4DC-C952D8E694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6" r="19371" b="1"/>
          <a:stretch/>
        </p:blipFill>
        <p:spPr>
          <a:xfrm>
            <a:off x="-6" y="10"/>
            <a:ext cx="6417584" cy="685799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F21842AE-BC51-6B9C-B449-87CA9B602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162" y="640080"/>
            <a:ext cx="5822303" cy="228600"/>
          </a:xfrm>
        </p:spPr>
        <p:txBody>
          <a:bodyPr anchor="b">
            <a:noAutofit/>
          </a:bodyPr>
          <a:lstStyle/>
          <a:p>
            <a:r>
              <a:rPr lang="nl-NL" sz="4400" dirty="0"/>
              <a:t>What’s happening?</a:t>
            </a:r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CCEA0EA3-BF7B-3D32-9816-BFDC3275D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1192" y="1645920"/>
            <a:ext cx="4480560" cy="4416552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Fake and false diploma’s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and certificates in health care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Diplomas and certificates issued without any course or study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troomdiagram: Verbindingslijn 3">
            <a:extLst>
              <a:ext uri="{FF2B5EF4-FFF2-40B4-BE49-F238E27FC236}">
                <a16:creationId xmlns:a16="http://schemas.microsoft.com/office/drawing/2014/main" id="{894A3A8C-B96C-E44A-D2C3-EC5721A0BBB9}"/>
              </a:ext>
            </a:extLst>
          </p:cNvPr>
          <p:cNvSpPr/>
          <p:nvPr/>
        </p:nvSpPr>
        <p:spPr>
          <a:xfrm>
            <a:off x="9226296" y="3136392"/>
            <a:ext cx="374904" cy="368808"/>
          </a:xfrm>
          <a:prstGeom prst="flowChartConnector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662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36D722-4CD7-3F6F-CE76-41CF46629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" b="7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C2F3FA0-960A-435A-AC72-8ADCBF50F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1139"/>
            <a:ext cx="12192000" cy="164455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D11606-22C4-F872-B87D-B64E26AA8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744" y="5284967"/>
            <a:ext cx="10268712" cy="8110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News &amp; Cases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Tell us!</a:t>
            </a:r>
          </a:p>
        </p:txBody>
      </p:sp>
    </p:spTree>
    <p:extLst>
      <p:ext uri="{BB962C8B-B14F-4D97-AF65-F5344CB8AC3E}">
        <p14:creationId xmlns:p14="http://schemas.microsoft.com/office/powerpoint/2010/main" val="224136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C93FF38-897E-666D-B1EB-CE52EA375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028"/>
            <a:ext cx="7267062" cy="181676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E5FED95-EC5A-4856-8624-D1A89827E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7834" y="774821"/>
            <a:ext cx="3194581" cy="306045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82D3194-EFEC-6F85-EF19-5096EC8FA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8850" y="2333625"/>
            <a:ext cx="6659404" cy="75247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4BC2B06-7253-E02B-CC29-453114AB9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75" y="0"/>
            <a:ext cx="5038725" cy="51206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95CF5FE0-FB4D-0755-78D1-6FD8E46A68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75" y="3033713"/>
            <a:ext cx="7086600" cy="85236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5DC09ED-E73D-BA08-40FC-6FF2889A44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6450" y="814388"/>
            <a:ext cx="2933700" cy="37514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2E807B53-B961-7F7C-D5A1-EA1CA3222C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1150" y="1725964"/>
            <a:ext cx="6353175" cy="613443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BB578447-B330-DF97-6E5C-03783A13FE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724525"/>
            <a:ext cx="6505575" cy="103822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AE35CAA-E99E-B168-F700-F016607354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9435" y="5291137"/>
            <a:ext cx="5151589" cy="13001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6174D7B-35D2-A70D-3D9E-1AF8150679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6802" y="3955097"/>
            <a:ext cx="6247948" cy="129543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833A295-73B1-633C-77AE-D489C1509D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012" y="4100512"/>
            <a:ext cx="4033838" cy="168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tekenfilm, schermopname, ontwerp&#10;&#10;Automatisch gegenereerde beschrijving">
            <a:extLst>
              <a:ext uri="{FF2B5EF4-FFF2-40B4-BE49-F238E27FC236}">
                <a16:creationId xmlns:a16="http://schemas.microsoft.com/office/drawing/2014/main" id="{C7A71A71-CDE4-3E00-B4DC-C952D8E694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6" r="19371" b="1"/>
          <a:stretch/>
        </p:blipFill>
        <p:spPr>
          <a:xfrm>
            <a:off x="-6" y="10"/>
            <a:ext cx="6417584" cy="685799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F21842AE-BC51-6B9C-B449-87CA9B602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162" y="318782"/>
            <a:ext cx="5822303" cy="3439485"/>
          </a:xfrm>
        </p:spPr>
        <p:txBody>
          <a:bodyPr anchor="b">
            <a:normAutofit/>
          </a:bodyPr>
          <a:lstStyle/>
          <a:p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COLLABORATION</a:t>
            </a:r>
            <a:br>
              <a:rPr lang="nl-NL" sz="3200" dirty="0"/>
            </a:br>
            <a:r>
              <a:rPr lang="nl-NL" sz="3200" dirty="0"/>
              <a:t>= </a:t>
            </a:r>
            <a:br>
              <a:rPr lang="nl-NL" sz="3200" dirty="0"/>
            </a:br>
            <a:r>
              <a:rPr lang="nl-NL" sz="3200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929952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Juxtapose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Breedbeeld</PresentationFormat>
  <Paragraphs>37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Franklin Gothic Demi Cond</vt:lpstr>
      <vt:lpstr>Franklin Gothic Medium</vt:lpstr>
      <vt:lpstr>Wingdings</vt:lpstr>
      <vt:lpstr>JuxtaposeVTI</vt:lpstr>
      <vt:lpstr>Diploma fraud</vt:lpstr>
      <vt:lpstr>What’s happening?</vt:lpstr>
      <vt:lpstr>News &amp; Cases Tell us!</vt:lpstr>
      <vt:lpstr>PowerPoint-presentatie</vt:lpstr>
      <vt:lpstr>  COLLABORATION =  KEY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 fraud</dc:title>
  <dc:creator>Pons, G.C.</dc:creator>
  <cp:lastModifiedBy>Pons, G.C.</cp:lastModifiedBy>
  <cp:revision>4</cp:revision>
  <dcterms:created xsi:type="dcterms:W3CDTF">2024-10-02T11:38:36Z</dcterms:created>
  <dcterms:modified xsi:type="dcterms:W3CDTF">2024-10-02T14:30:18Z</dcterms:modified>
</cp:coreProperties>
</file>